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7" r:id="rId7"/>
    <p:sldId id="261" r:id="rId8"/>
    <p:sldId id="262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customXml" Target="../customXml/item2.xml"/><Relationship Id="rId2" Type="http://schemas.openxmlformats.org/officeDocument/2006/relationships/theme" Target="theme/theme1.xml"/><Relationship Id="rId16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1" Type="http://schemas.openxmlformats.org/officeDocument/2006/relationships/slideMaster" Target="slideMasters/slide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9" Type="http://schemas.openxmlformats.org/officeDocument/2006/relationships/slide" Target="slides/slide7.xml"/><Relationship Id="rId4" Type="http://schemas.openxmlformats.org/officeDocument/2006/relationships/slide" Target="slides/slide2.xml"/><Relationship Id="rId14" Type="http://schemas.openxmlformats.org/officeDocument/2006/relationships/viewProps" Target="viewProps.xml"/></Relationships>
</file>

<file path=ppt/media/image1.jpeg>
</file>

<file path=ppt/media/image2.jpe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63751" y="1701800"/>
            <a:ext cx="9211733" cy="1082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2927350"/>
            <a:ext cx="9218083" cy="1752600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8467" y="0"/>
            <a:ext cx="12200467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1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1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8.emf"/><Relationship Id="rId1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1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altLang="en-US" dirty="0">
                <a:solidFill>
                  <a:srgbClr val="C00000"/>
                </a:solidFill>
              </a:rPr>
              <a:t>Digital Electronics and Systems</a:t>
            </a:r>
            <a:endParaRPr lang="en-IN" altLang="en-US" dirty="0">
              <a:solidFill>
                <a:srgbClr val="C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23846" y="2784475"/>
            <a:ext cx="9218083" cy="1752600"/>
          </a:xfrm>
        </p:spPr>
        <p:txBody>
          <a:bodyPr/>
          <a:lstStyle/>
          <a:p>
            <a:r>
              <a:rPr lang="en-IN" altLang="en-US">
                <a:solidFill>
                  <a:srgbClr val="00B0F0"/>
                </a:solidFill>
              </a:rPr>
              <a:t>11a.One hot encoding and Mealy FSM Design</a:t>
            </a:r>
            <a:endParaRPr lang="en-IN" altLang="en-US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Circuit</a:t>
            </a:r>
            <a:endParaRPr lang="en-I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677410" y="2551430"/>
            <a:ext cx="3924000" cy="1929204"/>
          </a:xfrm>
          <a:prstGeom prst="rect">
            <a:avLst/>
          </a:prstGeom>
        </p:spPr>
      </p:pic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38300" y="3205480"/>
            <a:ext cx="1368000" cy="6211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One hot Encoding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" y="1428750"/>
            <a:ext cx="10972800" cy="4953000"/>
          </a:xfrm>
        </p:spPr>
        <p:txBody>
          <a:bodyPr/>
          <a:p>
            <a:pPr algn="just"/>
            <a:r>
              <a:rPr lang="en-US" sz="1400"/>
              <a:t>Another possibility </a:t>
            </a:r>
            <a:r>
              <a:rPr lang="en-IN" altLang="en-US" sz="1400"/>
              <a:t>for state assignment</a:t>
            </a:r>
            <a:r>
              <a:rPr lang="en-US" sz="1400"/>
              <a:t> is to use as many state variables as there are states in </a:t>
            </a:r>
            <a:r>
              <a:rPr lang="en-IN" altLang="en-US" sz="1400"/>
              <a:t>a</a:t>
            </a:r>
            <a:r>
              <a:rPr lang="en-US" sz="1400"/>
              <a:t> sequential circuit. </a:t>
            </a:r>
            <a:endParaRPr lang="en-US" sz="1400"/>
          </a:p>
          <a:p>
            <a:pPr algn="just"/>
            <a:r>
              <a:rPr lang="en-US" sz="1400"/>
              <a:t>In this method, for each state </a:t>
            </a:r>
            <a:r>
              <a:rPr lang="en-IN" altLang="en-US" sz="1400"/>
              <a:t>only</a:t>
            </a:r>
            <a:r>
              <a:rPr lang="en-US" sz="1400"/>
              <a:t> one of the state variables </a:t>
            </a:r>
            <a:r>
              <a:rPr lang="en-IN" altLang="en-US" sz="1400"/>
              <a:t>is</a:t>
            </a:r>
            <a:r>
              <a:rPr lang="en-US" sz="1400"/>
              <a:t> equal to </a:t>
            </a:r>
            <a:r>
              <a:rPr lang="en-IN" altLang="en-US" sz="1400"/>
              <a:t>1</a:t>
            </a:r>
            <a:r>
              <a:rPr lang="en-US" sz="1400"/>
              <a:t>. The variable whose value is 1 is deemed to be “hot.” The approach is known as the one-hot encoding method.</a:t>
            </a:r>
            <a:endParaRPr lang="en-US" sz="1400"/>
          </a:p>
          <a:p>
            <a:pPr algn="just"/>
            <a:r>
              <a:rPr lang="en-IN" altLang="en-US" sz="1400"/>
              <a:t>Table</a:t>
            </a:r>
            <a:r>
              <a:rPr lang="en-US" sz="1400"/>
              <a:t> shows how one-hot state assignment can be applied. Because there are three states, it is necessary to use three state variables. The chosen assignment is to represent the states A, B, and C using the valuations y</a:t>
            </a:r>
            <a:r>
              <a:rPr lang="en-US" sz="1400" baseline="-25000"/>
              <a:t>3</a:t>
            </a:r>
            <a:r>
              <a:rPr lang="en-US" sz="1400"/>
              <a:t>y</a:t>
            </a:r>
            <a:r>
              <a:rPr lang="en-US" sz="1400" baseline="-25000"/>
              <a:t>2</a:t>
            </a:r>
            <a:r>
              <a:rPr lang="en-US" sz="1400"/>
              <a:t>y</a:t>
            </a:r>
            <a:r>
              <a:rPr lang="en-US" sz="1400" baseline="-25000"/>
              <a:t>1</a:t>
            </a:r>
            <a:r>
              <a:rPr lang="en-US" sz="1400"/>
              <a:t> = 001, 010, and 100, respectively. The remaining five valuations of the state variables are not used. They can be treated as don’t cares in the derivation of the next-state and output expressions.</a:t>
            </a:r>
            <a:endParaRPr lang="en-US" sz="1400"/>
          </a:p>
          <a:p>
            <a:pPr marL="0" indent="0" algn="just">
              <a:buNone/>
            </a:pPr>
            <a:endParaRPr lang="en-US" sz="14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4080" y="3504565"/>
            <a:ext cx="3348000" cy="17399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1230" y="3504565"/>
            <a:ext cx="3168000" cy="168986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Contd....</a:t>
            </a:r>
            <a:endParaRPr lang="en-IN" altLang="en-US"/>
          </a:p>
        </p:txBody>
      </p:sp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996315" y="2411095"/>
            <a:ext cx="3509443" cy="1872000"/>
          </a:xfrm>
          <a:prstGeom prst="rect">
            <a:avLst/>
          </a:prstGeom>
        </p:spPr>
      </p:pic>
      <p:pic>
        <p:nvPicPr>
          <p:cNvPr id="11" name="Content Placeholder 6"/>
          <p:cNvPicPr>
            <a:picLocks noChangeAspect="1"/>
          </p:cNvPicPr>
          <p:nvPr/>
        </p:nvPicPr>
        <p:blipFill>
          <a:blip r:embed="rId2"/>
          <a:srcRect l="22667" t="18641" r="15846" b="28051"/>
          <a:stretch>
            <a:fillRect/>
          </a:stretch>
        </p:blipFill>
        <p:spPr>
          <a:xfrm>
            <a:off x="5500370" y="1144905"/>
            <a:ext cx="4764860" cy="550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Mealy State Machine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8480" y="1256030"/>
            <a:ext cx="10972800" cy="4953000"/>
          </a:xfrm>
        </p:spPr>
        <p:txBody>
          <a:bodyPr/>
          <a:p>
            <a:r>
              <a:rPr lang="en-IN" altLang="en-US" sz="1600"/>
              <a:t>In</a:t>
            </a:r>
            <a:r>
              <a:rPr lang="en-US" sz="1600"/>
              <a:t> Mealy-type machines the output values are generated based on both the state of the circuit and the </a:t>
            </a:r>
            <a:endParaRPr lang="en-US" sz="1600"/>
          </a:p>
          <a:p>
            <a:pPr marL="0" indent="0">
              <a:buNone/>
            </a:pPr>
            <a:r>
              <a:rPr lang="en-US" sz="1600"/>
              <a:t>      present values of its inputs.</a:t>
            </a:r>
            <a:endParaRPr lang="en-US" sz="1600"/>
          </a:p>
          <a:p>
            <a:r>
              <a:rPr lang="en-IN" altLang="en-US" sz="1600" b="1" i="1"/>
              <a:t>O</a:t>
            </a:r>
            <a:r>
              <a:rPr lang="en-US" sz="1600" b="1" i="1"/>
              <a:t>utput z should be equal to 1 in the same clock cycle when the second occurrence of w = 1 is detected. </a:t>
            </a:r>
            <a:endParaRPr lang="en-US" sz="1600" b="1" i="1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04310" y="3388995"/>
            <a:ext cx="5076000" cy="91037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State Diagram</a:t>
            </a:r>
            <a:endParaRPr lang="en-I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Contd.....</a:t>
            </a:r>
            <a:endParaRPr lang="en-I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503930" y="2628900"/>
            <a:ext cx="5184000" cy="159988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State Table</a:t>
            </a:r>
            <a:endParaRPr lang="en-I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771005" y="2628900"/>
            <a:ext cx="4104000" cy="1570361"/>
          </a:xfrm>
          <a:prstGeom prst="rect">
            <a:avLst/>
          </a:prstGeom>
        </p:spPr>
      </p:pic>
      <p:pic>
        <p:nvPicPr>
          <p:cNvPr id="3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975" y="2628900"/>
            <a:ext cx="5184000" cy="15998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State Assigned Table</a:t>
            </a:r>
            <a:endParaRPr lang="en-I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7313930" y="2929255"/>
            <a:ext cx="3575560" cy="1476000"/>
          </a:xfrm>
          <a:prstGeom prst="rect">
            <a:avLst/>
          </a:prstGeom>
        </p:spPr>
      </p:pic>
      <p:pic>
        <p:nvPicPr>
          <p:cNvPr id="3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610" y="2856230"/>
            <a:ext cx="4104000" cy="157036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Obtaining logic expressions</a:t>
            </a:r>
            <a:endParaRPr lang="en-I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898015" y="3071495"/>
            <a:ext cx="3420000" cy="141178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2"/>
          <a:srcRect l="26250" t="72896" r="24220" b="8102"/>
          <a:stretch>
            <a:fillRect/>
          </a:stretch>
        </p:blipFill>
        <p:spPr>
          <a:xfrm>
            <a:off x="6534150" y="2917825"/>
            <a:ext cx="3800419" cy="1944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ar Drives">
  <a:themeElements>
    <a:clrScheme name="Gear Dri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5F5F5F"/>
      </a:accent1>
      <a:accent2>
        <a:srgbClr val="969696"/>
      </a:accent2>
      <a:accent3>
        <a:srgbClr val="FFFFFF"/>
      </a:accent3>
      <a:accent4>
        <a:srgbClr val="000000"/>
      </a:accent4>
      <a:accent5>
        <a:srgbClr val="B6B6B6"/>
      </a:accent5>
      <a:accent6>
        <a:srgbClr val="878787"/>
      </a:accent6>
      <a:hlink>
        <a:srgbClr val="CC3300"/>
      </a:hlink>
      <a:folHlink>
        <a:srgbClr val="996600"/>
      </a:folHlink>
    </a:clrScheme>
    <a:fontScheme name="Gear Dri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Gear Dri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5F5F5F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B6B6B6"/>
        </a:accent5>
        <a:accent6>
          <a:srgbClr val="87878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3227CA9CD6C442BEC73994882BB111" ma:contentTypeVersion="3" ma:contentTypeDescription="Create a new document." ma:contentTypeScope="" ma:versionID="dbeb35b69828b579fdf05a5756442996">
  <xsd:schema xmlns:xsd="http://www.w3.org/2001/XMLSchema" xmlns:xs="http://www.w3.org/2001/XMLSchema" xmlns:p="http://schemas.microsoft.com/office/2006/metadata/properties" xmlns:ns2="5abeaf67-5ef9-4910-903c-2fa1c5f091fa" targetNamespace="http://schemas.microsoft.com/office/2006/metadata/properties" ma:root="true" ma:fieldsID="d78ba565ed5284341b91d7883ec34561" ns2:_="">
    <xsd:import namespace="5abeaf67-5ef9-4910-903c-2fa1c5f091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beaf67-5ef9-4910-903c-2fa1c5f091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5201971-5948-46BA-B8F2-E48B187BC964}"/>
</file>

<file path=customXml/itemProps2.xml><?xml version="1.0" encoding="utf-8"?>
<ds:datastoreItem xmlns:ds="http://schemas.openxmlformats.org/officeDocument/2006/customXml" ds:itemID="{DB8B7EDF-7C95-4BAC-8784-C8DC59B3E4F1}"/>
</file>

<file path=customXml/itemProps3.xml><?xml version="1.0" encoding="utf-8"?>
<ds:datastoreItem xmlns:ds="http://schemas.openxmlformats.org/officeDocument/2006/customXml" ds:itemID="{518F35DD-8FE1-4916-98E4-DB53718FE7C4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1168</Words>
  <Application>WPS Presentation</Application>
  <PresentationFormat>Widescreen</PresentationFormat>
  <Paragraphs>31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Arial</vt:lpstr>
      <vt:lpstr>SimSun</vt:lpstr>
      <vt:lpstr>Wingdings</vt:lpstr>
      <vt:lpstr>Microsoft YaHei</vt:lpstr>
      <vt:lpstr>Arial Unicode MS</vt:lpstr>
      <vt:lpstr>Calibri</vt:lpstr>
      <vt:lpstr>Gear Drives</vt:lpstr>
      <vt:lpstr>Digital Electronics and Systems</vt:lpstr>
      <vt:lpstr>PowerPoint 演示文稿</vt:lpstr>
      <vt:lpstr>PowerPoint 演示文稿</vt:lpstr>
      <vt:lpstr>Mealy State Machine</vt:lpstr>
      <vt:lpstr>PowerPoint 演示文稿</vt:lpstr>
      <vt:lpstr>State Diagram</vt:lpstr>
      <vt:lpstr>State Table</vt:lpstr>
      <vt:lpstr>State Assigned Table</vt:lpstr>
      <vt:lpstr>PowerPoint 演示文稿</vt:lpstr>
      <vt:lpstr>Circuit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Electronics and Systems</dc:title>
  <dc:creator/>
  <cp:lastModifiedBy>SYAM V N</cp:lastModifiedBy>
  <cp:revision>2</cp:revision>
  <dcterms:created xsi:type="dcterms:W3CDTF">2020-10-31T14:46:00Z</dcterms:created>
  <dcterms:modified xsi:type="dcterms:W3CDTF">2020-11-06T20:54:17Z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1033-11.2.0.9739</vt:lpwstr>
  </property>
  <property fmtid="{D5CDD505-2E9C-101B-9397-08002B2CF9AE}" pid="3" name="ContentTypeId">
    <vt:lpwstr>0x010100803227CA9CD6C442BEC73994882BB111</vt:lpwstr>
  </property>
</Properties>
</file>

<file path=docProps/thumbnail.jpeg>
</file>